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600" r:id="rId12"/>
    <p:sldId id="12611" r:id="rId13"/>
    <p:sldId id="262" r:id="rId14"/>
    <p:sldId id="1141" r:id="rId15"/>
    <p:sldId id="12601" r:id="rId16"/>
    <p:sldId id="260" r:id="rId17"/>
    <p:sldId id="12610" r:id="rId18"/>
    <p:sldId id="274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2360308" y="2796386"/>
            <a:ext cx="698373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Signals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邮箱提醒</a:t>
              </a: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当分配给用户需要处理的操作时发送邮箱提醒用户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根据权限显示功能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登陆后会根据用户的权限显示界面上能执行的功能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142549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前端设计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合同管理 日志管理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合同起草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 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角色管理  权限管理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分配合同</a:t>
            </a: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复杂查询设计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593</Words>
  <Application>Microsoft Office PowerPoint</Application>
  <PresentationFormat>宽屏</PresentationFormat>
  <Paragraphs>127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开阳</cp:lastModifiedBy>
  <cp:revision>129</cp:revision>
  <dcterms:created xsi:type="dcterms:W3CDTF">2018-11-22T11:40:00Z</dcterms:created>
  <dcterms:modified xsi:type="dcterms:W3CDTF">2018-12-26T06:44:01Z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